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270B0C-F038-4EAD-9810-A23EBB1EB30B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2" autoAdjust="0"/>
    <p:restoredTop sz="86387" autoAdjust="0"/>
  </p:normalViewPr>
  <p:slideViewPr>
    <p:cSldViewPr>
      <p:cViewPr>
        <p:scale>
          <a:sx n="59" d="100"/>
          <a:sy n="59" d="100"/>
        </p:scale>
        <p:origin x="-303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95EEC-FD14-4649-87EE-C009EBC51C6F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A73F-4EFD-4BB0-9538-A48237E6B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4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A73F-4EFD-4BB0-9538-A48237E6BD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5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D5203-4BAC-4B13-8CCC-6153CB1C8208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7D9D-2DBC-4623-BD70-F8A6C1793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C:\Users\Lenovo\Desktop\&#1060;&#1054;&#1058;&#1054;\&#1052;&#1091;&#1089;&#1083;&#1080;&#1084;%20&#1052;&#1072;&#1075;&#1086;&#1084;&#1072;&#1077;&#1074;%20-%20&#1043;&#1077;&#1088;&#1086;&#1080;%20&#1089;&#1087;&#1086;&#1088;&#1090;&#1072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36912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Отдел ЗАГС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Болотнинского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района представляет…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437112"/>
            <a:ext cx="4536504" cy="69986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Год 2022,наши дни…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Муслим Магомаев - Герои спор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5805264"/>
            <a:ext cx="304800" cy="304800"/>
          </a:xfrm>
          <a:prstGeom prst="rect">
            <a:avLst/>
          </a:prstGeom>
        </p:spPr>
      </p:pic>
      <p:pic>
        <p:nvPicPr>
          <p:cNvPr id="6" name="muslim-magomaev-geroi-sport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2048" y="56528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083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Мы побеждали!!!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админтон награжде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908720"/>
            <a:ext cx="3663037" cy="2332855"/>
          </a:xfrm>
        </p:spPr>
      </p:pic>
      <p:pic>
        <p:nvPicPr>
          <p:cNvPr id="5" name="Рисунок 4" descr="бег награждение м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501008"/>
            <a:ext cx="3024336" cy="2232248"/>
          </a:xfrm>
          <a:prstGeom prst="rect">
            <a:avLst/>
          </a:prstGeom>
        </p:spPr>
      </p:pic>
      <p:pic>
        <p:nvPicPr>
          <p:cNvPr id="6" name="Рисунок 5" descr="награждение бе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08720"/>
            <a:ext cx="3203848" cy="2204864"/>
          </a:xfrm>
          <a:prstGeom prst="rect">
            <a:avLst/>
          </a:prstGeom>
        </p:spPr>
      </p:pic>
      <p:pic>
        <p:nvPicPr>
          <p:cNvPr id="7" name="Рисунок 6" descr="награждение город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61048"/>
            <a:ext cx="3347864" cy="1872208"/>
          </a:xfrm>
          <a:prstGeom prst="rect">
            <a:avLst/>
          </a:prstGeom>
        </p:spPr>
      </p:pic>
      <p:pic>
        <p:nvPicPr>
          <p:cNvPr id="8" name="Рисунок 7" descr="награждение шорт тре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005064"/>
            <a:ext cx="2694016" cy="2350357"/>
          </a:xfrm>
          <a:prstGeom prst="rect">
            <a:avLst/>
          </a:prstGeom>
        </p:spPr>
      </p:pic>
      <p:pic>
        <p:nvPicPr>
          <p:cNvPr id="9" name="Рисунок 8" descr="аксененко благ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835934"/>
            <a:ext cx="1533525" cy="2841624"/>
          </a:xfrm>
          <a:prstGeom prst="rect">
            <a:avLst/>
          </a:prstGeom>
        </p:spPr>
      </p:pic>
    </p:spTree>
  </p:cSld>
  <p:clrMapOvr>
    <a:masterClrMapping/>
  </p:clrMapOvr>
  <p:transition advTm="1124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42792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Наши награды…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кубки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9578" y="3789040"/>
            <a:ext cx="4080453" cy="2852936"/>
          </a:xfrm>
        </p:spPr>
      </p:pic>
      <p:pic>
        <p:nvPicPr>
          <p:cNvPr id="5" name="Рисунок 4" descr="гто знач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950462"/>
            <a:ext cx="3024336" cy="1947098"/>
          </a:xfrm>
          <a:prstGeom prst="rect">
            <a:avLst/>
          </a:prstGeom>
        </p:spPr>
      </p:pic>
      <p:pic>
        <p:nvPicPr>
          <p:cNvPr id="6" name="Рисунок 5" descr="благодарнос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996952"/>
            <a:ext cx="3003798" cy="3615410"/>
          </a:xfrm>
          <a:prstGeom prst="rect">
            <a:avLst/>
          </a:prstGeom>
        </p:spPr>
      </p:pic>
      <p:pic>
        <p:nvPicPr>
          <p:cNvPr id="7" name="Рисунок 6" descr="кубок 3 мес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548680"/>
            <a:ext cx="4067944" cy="2997258"/>
          </a:xfrm>
          <a:prstGeom prst="rect">
            <a:avLst/>
          </a:prstGeom>
        </p:spPr>
      </p:pic>
    </p:spTree>
  </p:cSld>
  <p:clrMapOvr>
    <a:masterClrMapping/>
  </p:clrMapOvr>
  <p:transition advTm="1070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Это был наш только первый год..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429000"/>
            <a:ext cx="8208912" cy="2764904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          Мы ворвались в эту </a:t>
            </a:r>
            <a:r>
              <a:rPr lang="ru-RU" b="1" i="1" smtClean="0"/>
              <a:t>Спартакиаду далеко   не самыми </a:t>
            </a:r>
            <a:r>
              <a:rPr lang="ru-RU" b="1" i="1" dirty="0" smtClean="0"/>
              <a:t>слабыми участниками.. </a:t>
            </a:r>
          </a:p>
          <a:p>
            <a:r>
              <a:rPr lang="ru-RU" b="1" i="1" dirty="0" smtClean="0"/>
              <a:t>            По итогу мы заняли     </a:t>
            </a:r>
            <a:r>
              <a:rPr lang="ru-RU" b="1" i="1" u="sng" dirty="0" smtClean="0">
                <a:solidFill>
                  <a:srgbClr val="FF0000"/>
                </a:solidFill>
              </a:rPr>
              <a:t>3</a:t>
            </a:r>
            <a:r>
              <a:rPr lang="ru-RU" b="1" i="1" u="sng" dirty="0" smtClean="0"/>
              <a:t> место </a:t>
            </a:r>
            <a:r>
              <a:rPr lang="ru-RU" b="1" i="1" dirty="0" smtClean="0"/>
              <a:t>среди                           малых предприятий. </a:t>
            </a:r>
          </a:p>
          <a:p>
            <a:r>
              <a:rPr lang="ru-RU" b="1" i="1" dirty="0" smtClean="0"/>
              <a:t>            Получили море положительных эмоций, прокачали свой организм и достойно представили свой отдел..</a:t>
            </a:r>
          </a:p>
          <a:p>
            <a:endParaRPr lang="ru-RU" dirty="0"/>
          </a:p>
        </p:txBody>
      </p:sp>
    </p:spTree>
  </p:cSld>
  <p:clrMapOvr>
    <a:masterClrMapping/>
  </p:clrMapOvr>
  <p:transition advTm="1095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Мы посвящаем нашу маленькую победу юбилею органов ЗАГС…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959901" cy="4709927"/>
          </a:xfrm>
        </p:spPr>
      </p:pic>
    </p:spTree>
    <p:extLst>
      <p:ext uri="{BB962C8B-B14F-4D97-AF65-F5344CB8AC3E}">
        <p14:creationId xmlns:p14="http://schemas.microsoft.com/office/powerpoint/2010/main" val="28655433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704856" cy="198884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  <a:t>В этом году мы впервые собрались с </a:t>
            </a:r>
            <a:br>
              <a:rPr lang="ru-RU" sz="3200" b="1" i="1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+mn-lt"/>
                <a:cs typeface="Aharoni" pitchFamily="2" charset="-79"/>
              </a:rPr>
              <a:t>силами и решили представить наш отдел в Спартакиаде трудовых коллективов…</a:t>
            </a:r>
            <a:endParaRPr lang="ru-RU" sz="3200" b="1" i="1" dirty="0">
              <a:solidFill>
                <a:srgbClr val="00206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5949280"/>
            <a:ext cx="3178696" cy="50405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 так, начнём…)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104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995936" cy="9361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Мы замерзали, но ходили на лыжах и бегали в шорт-треке..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я лыж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72200" y="404664"/>
            <a:ext cx="2448272" cy="3004931"/>
          </a:xfrm>
        </p:spPr>
      </p:pic>
      <p:pic>
        <p:nvPicPr>
          <p:cNvPr id="7" name="Рисунок 6" descr="шорт тр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933056"/>
            <a:ext cx="3673842" cy="2448272"/>
          </a:xfrm>
          <a:prstGeom prst="rect">
            <a:avLst/>
          </a:prstGeom>
        </p:spPr>
      </p:pic>
      <p:pic>
        <p:nvPicPr>
          <p:cNvPr id="5" name="Рисунок 4" descr="лыжи аксененк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916832"/>
            <a:ext cx="3672408" cy="2544283"/>
          </a:xfrm>
          <a:prstGeom prst="rect">
            <a:avLst/>
          </a:prstGeom>
        </p:spPr>
      </p:pic>
    </p:spTree>
  </p:cSld>
  <p:clrMapOvr>
    <a:masterClrMapping/>
  </p:clrMapOvr>
  <p:transition advTm="1092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</a:rPr>
              <a:t>Мы играли в настольный теннис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тенник аксененк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22961" y="1412776"/>
            <a:ext cx="2514701" cy="3456384"/>
          </a:xfrm>
        </p:spPr>
      </p:pic>
      <p:pic>
        <p:nvPicPr>
          <p:cNvPr id="5" name="Рисунок 4" descr="награждение тенни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5328592" cy="3237845"/>
          </a:xfrm>
          <a:prstGeom prst="rect">
            <a:avLst/>
          </a:prstGeom>
        </p:spPr>
      </p:pic>
    </p:spTree>
  </p:cSld>
  <p:clrMapOvr>
    <a:masterClrMapping/>
  </p:clrMapOvr>
  <p:transition advTm="1023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480720" cy="90872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Мы играли в волейбол..</a:t>
            </a:r>
            <a:endParaRPr lang="ru-RU" sz="3200" b="1" i="1" dirty="0"/>
          </a:p>
        </p:txBody>
      </p:sp>
      <p:pic>
        <p:nvPicPr>
          <p:cNvPr id="6" name="Содержимое 5" descr="я на подач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620688"/>
            <a:ext cx="2483768" cy="2448272"/>
          </a:xfrm>
        </p:spPr>
      </p:pic>
      <p:pic>
        <p:nvPicPr>
          <p:cNvPr id="7" name="Рисунок 6" descr="я волейбол об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401616"/>
            <a:ext cx="6408712" cy="3456384"/>
          </a:xfrm>
          <a:prstGeom prst="rect">
            <a:avLst/>
          </a:prstGeom>
        </p:spPr>
      </p:pic>
      <p:pic>
        <p:nvPicPr>
          <p:cNvPr id="8" name="Рисунок 7" descr="я волейб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980728"/>
            <a:ext cx="2915816" cy="2160240"/>
          </a:xfrm>
          <a:prstGeom prst="rect">
            <a:avLst/>
          </a:prstGeom>
        </p:spPr>
      </p:pic>
    </p:spTree>
  </p:cSld>
  <p:clrMapOvr>
    <a:masterClrMapping/>
  </p:clrMapOvr>
  <p:transition advTm="1054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</a:rPr>
              <a:t>Мы поднимали гири…</a:t>
            </a:r>
            <a:endParaRPr lang="ru-RU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я гир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556792"/>
            <a:ext cx="2952328" cy="3995814"/>
          </a:xfrm>
        </p:spPr>
      </p:pic>
      <p:pic>
        <p:nvPicPr>
          <p:cNvPr id="5" name="Рисунок 4" descr="гири аксен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3363838" cy="3918178"/>
          </a:xfrm>
          <a:prstGeom prst="rect">
            <a:avLst/>
          </a:prstGeom>
        </p:spPr>
      </p:pic>
    </p:spTree>
  </p:cSld>
  <p:clrMapOvr>
    <a:masterClrMapping/>
  </p:clrMapOvr>
  <p:transition advTm="1106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F0"/>
                </a:solidFill>
              </a:rPr>
              <a:t>Мы играли в городки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город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212976"/>
            <a:ext cx="2915816" cy="2736304"/>
          </a:xfrm>
        </p:spPr>
      </p:pic>
      <p:pic>
        <p:nvPicPr>
          <p:cNvPr id="5" name="Рисунок 4" descr="городки общ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268760"/>
            <a:ext cx="2762228" cy="3682970"/>
          </a:xfrm>
          <a:prstGeom prst="rect">
            <a:avLst/>
          </a:prstGeom>
        </p:spPr>
      </p:pic>
    </p:spTree>
  </p:cSld>
  <p:clrMapOvr>
    <a:masterClrMapping/>
  </p:clrMapOvr>
  <p:transition advTm="107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Мы бегали..)))</a:t>
            </a:r>
            <a:endParaRPr lang="ru-RU" sz="3200" b="1" i="1" dirty="0"/>
          </a:p>
        </p:txBody>
      </p:sp>
      <p:pic>
        <p:nvPicPr>
          <p:cNvPr id="5" name="Рисунок 4" descr="бег аксененко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645024"/>
            <a:ext cx="3312368" cy="2996952"/>
          </a:xfrm>
          <a:prstGeom prst="rect">
            <a:avLst/>
          </a:prstGeom>
        </p:spPr>
      </p:pic>
      <p:pic>
        <p:nvPicPr>
          <p:cNvPr id="6" name="Рисунок 5" descr="я бе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3888433" cy="3024336"/>
          </a:xfrm>
          <a:prstGeom prst="rect">
            <a:avLst/>
          </a:prstGeom>
        </p:spPr>
      </p:pic>
      <p:pic>
        <p:nvPicPr>
          <p:cNvPr id="7" name="Рисунок 6" descr="я на старте бе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6389" y="1052736"/>
            <a:ext cx="2947611" cy="2520280"/>
          </a:xfrm>
          <a:prstGeom prst="rect">
            <a:avLst/>
          </a:prstGeom>
        </p:spPr>
      </p:pic>
    </p:spTree>
  </p:cSld>
  <p:clrMapOvr>
    <a:masterClrMapping/>
  </p:clrMapOvr>
  <p:transition advTm="110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563888" cy="99412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Играли в бадминтон…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я бадминт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3068960"/>
            <a:ext cx="2808312" cy="3288366"/>
          </a:xfrm>
        </p:spPr>
      </p:pic>
      <p:pic>
        <p:nvPicPr>
          <p:cNvPr id="5" name="Рисунок 4" descr="мы бадминт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764704"/>
            <a:ext cx="4176464" cy="3168352"/>
          </a:xfrm>
          <a:prstGeom prst="rect">
            <a:avLst/>
          </a:prstGeom>
        </p:spPr>
      </p:pic>
    </p:spTree>
  </p:cSld>
  <p:clrMapOvr>
    <a:masterClrMapping/>
  </p:clrMapOvr>
  <p:transition advTm="1117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120</Words>
  <Application>Microsoft Office PowerPoint</Application>
  <PresentationFormat>Экран (4:3)</PresentationFormat>
  <Paragraphs>19</Paragraphs>
  <Slides>13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Отдел ЗАГС Болотнинского района представляет…</vt:lpstr>
      <vt:lpstr>В этом году мы впервые собрались с  силами и решили представить наш отдел в Спартакиаде трудовых коллективов…</vt:lpstr>
      <vt:lpstr>Мы замерзали, но ходили на лыжах и бегали в шорт-треке..</vt:lpstr>
      <vt:lpstr>Мы играли в настольный теннис</vt:lpstr>
      <vt:lpstr>Мы играли в волейбол..</vt:lpstr>
      <vt:lpstr>Мы поднимали гири…</vt:lpstr>
      <vt:lpstr>Мы играли в городки</vt:lpstr>
      <vt:lpstr>Мы бегали..)))</vt:lpstr>
      <vt:lpstr>Играли в бадминтон…</vt:lpstr>
      <vt:lpstr>Мы побеждали!!!</vt:lpstr>
      <vt:lpstr>Наши награды…</vt:lpstr>
      <vt:lpstr>Это был наш только первый год..</vt:lpstr>
      <vt:lpstr>Мы посвящаем нашу маленькую победу юбилею органов ЗАГС…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30</cp:revision>
  <dcterms:created xsi:type="dcterms:W3CDTF">2022-12-12T02:47:00Z</dcterms:created>
  <dcterms:modified xsi:type="dcterms:W3CDTF">2022-12-20T10:39:37Z</dcterms:modified>
</cp:coreProperties>
</file>